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B46FB-DD76-4BAC-9D8A-1DE8AB556B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24FCA-3609-4C7B-A9C4-87D719F0A1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ZombiLingo Interface [Instruction: ‘Find the head of what is introduced by the highlighted preposition’). Sentence: ‘For the ACS [Acute Coronary Syndromes], the duration of the IV depends on the way the ACS should be treated: it can last a maximum of 72 h for patients who need to take drugs’, the right answer is ‘perfusion’ (IV)].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C4C97E-D5D8-48C4-99FE-B27D4DDF95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ZombiLingo Interface [Instruction: ‘Find the head of what is introduced by the highlighted preposition’).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364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ZombiLingo Interface [Instruction: ‘Find the head of what is introduced by the highlighted preposition’).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2024-05-15T16:56:25Z</dcterms:modified>
</cp:coreProperties>
</file>