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4383B5-FE2F-45C2-9926-7AD0AB2534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7ACDD-BF66-435C-AB1B-B6B2EEAE36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Scale of experiments and data over time. (Upper): The number of cells measured in a study, stratified by the measurement method. (Middle): The number of cells measured in scRNA-seq experiments, stratified by scRNA-seq protocol. (Lower): The aggregate number of cells measured per month.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7F5C4-30C6-4919-B82A-C5E37F4EAF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Scale of experiments and data over time. (Upper): The number of cells measured in a study, stratified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3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Scale of experiments and data over time. (Upper): The number of cells measured in a study, stratified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2024-05-19T13:57:52Z</dcterms:modified>
</cp:coreProperties>
</file>