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DC5EC1-203D-46C5-B4F0-5C53247AE47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FA19AFF-9264-4CF6-93B4-588FCA80736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concept identification judgments.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Box-and-whisker plots illustrating curation time (on the left according to the decision taken, on the right per curator).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Validation decisions by category and by curator.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validation decisions taken by curators.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Entities which participate in the selected interaction are highlighted in the document panel.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Modifying the presentation of the interactions.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Log of user actions as stored on the OntoGene server.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Inspection of PharmGKB entry associated with a given entity.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ED88A-9E8B-47EA-AA49-3C3F277D4935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s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Distribution of concept identification judgments.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800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Box-and-whisker plots illustrating curation time (on the left according to the decision taken, on the right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901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Validation decisions by category and by curator.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6978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Distribution of validation decisions taken by curators.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7611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Entities which participate in the selected interaction are highlighted in the document panel.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940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Modifying the presentation of the interactions.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7565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Log of user actions as stored on the OntoGene server.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75521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Inspection of PharmGKB entry associated with a given entity.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893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7. Distribution of concept identification judgments.
</vt:lpstr>
      <vt:lpstr>Figure 8. Box-and-whisker plots illustrating curation time (on the left according to the decision taken, on the right ...</vt:lpstr>
      <vt:lpstr>Figure 6. Validation decisions by category and by curator.
</vt:lpstr>
      <vt:lpstr>Figure 5. Distribution of validation decisions taken by curators.
</vt:lpstr>
      <vt:lpstr>Figure 4. Entities which participate in the selected interaction are highlighted in the document panel.
</vt:lpstr>
      <vt:lpstr>Figure 3. Modifying the presentation of the interactions.
</vt:lpstr>
      <vt:lpstr>Figure 2. Log of user actions as stored on the OntoGene server.
</vt:lpstr>
      <vt:lpstr>Figure 1. Inspection of PharmGKB entry associated with a given entity.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2024-05-19T15:47:12Z</dcterms:modified>
</cp:coreProperties>
</file>