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79736-2E44-4159-A150-FBFF9C0105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CAF54-AEF1-4E8A-A34F-1118AF96D5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with autofill option to (A) select species using auto-filling options or from a drop-down list and (B) search specific proteome using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FB6E2-81BF-4EB1-AE5A-CBC0341578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User-friendly interface with autofill option to (A) select species using auto-filling options or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User-friendly interface with autofill option to (A) select species using auto-filling options or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2024-07-27T04:25:07Z</dcterms:modified>
</cp:coreProperties>
</file>