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F1D226-224B-45E6-8E45-CF7F947039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F4BE0B-8933-48FF-8CEA-21140C99BB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TGF-β pathway in NetSlim. The TGF-β pathway map represents the molecular reactions induced by the binding of TGF-β 1 to TGF-β receptor complex. The annotated NetSlim pathway for TGF-β possesses 121 proteins involved in 252 reactions with 173 molecular associations, 60 enzyme catalysis reactions and 19 translocation events. The nodes and edges represent the molecules and their reactions, respectively. A key for the various symbols, colors and abbreviations used in the pathway diagram is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AD4AE-9E27-4FF2-8D9A-8775165B78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TGF-β pathway in NetSlim. The TGF-β pathway map represents the molecular reactions induced by the binding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77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TGF-β pathway in NetSlim. The TGF-β pathway map represents the molecular reactions induced by the binding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2024-05-05T12:56:42Z</dcterms:modified>
</cp:coreProperties>
</file>