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B4FC6-673F-41F9-A375-1B0A4F76EC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0EC5C-42DB-4011-8195-4F4663141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response time of each individual team for DNER and CID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E7AC2-2960-4FD2-8B81-B5DFE7009E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response time of each individual team for DNER and CID tasks.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650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response time of each individual team for DNER and CID tasks.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2024-05-15T23:58:56Z</dcterms:modified>
</cp:coreProperties>
</file>