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789E0B0-D64D-4457-8B00-DC73DDB410C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BAC4834-31E0-4AD6-AA0D-A14DB9FD994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Publications citing the DO each year from PubMed and Scopus organized by publication type (https://disease-ontology.org/about/pubs_by_year). ‘Other’ publications include a small number of preprints indexed in PubMed and Scopus. The slight downward trend from 2020 to 2022 reflects a spike in publications due to COVID (2020) and incomplete publication information (2022). In November 2022, there were 1659 total unique citations to one or more of DO’s official publications.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80598D5-7085-4BCB-9E54-A9552522EF1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d00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baad007,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https://doi.org/10.1093/database/baad007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Publications citing the DO each year from PubMed and Scopus organized by publication type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141033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1. Publications citing the DO each year from PubMed and Scopus organized by publication type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2024-05-07T18:03:37Z</dcterms:modified>
</cp:coreProperties>
</file>