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8DFC36-03D9-462F-AADB-02BE2C0AB8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7FAF3B-EC02-437A-8F26-26C15EA336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representative page from the annotated literature section for SOX10 of the Pigment Cell Gene Resource. The navigation sidebar at left includes the 17 literature summary subcategories; each of these categories is located on a separate page. Links to PubMed abstracts for each summarized article are in blue, and bold text indicates the main points of the summary. The navigation sidebar also contains links to access the Pigment Cell Gene Network, to submit data directly and to download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7C7F4-BD95-4F76-9C54-B326EE4B6E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baq025, </a:t>
            </a:r>
            <a:r>
              <a:rPr lang="en-US" altLang="en-US" sz="1000">
                <a:solidFill>
                  <a:srgbClr val="333333"/>
                </a:solidFill>
                <a:hlinkClick r:id="rId3"/>
              </a:rPr>
              <a:t>https://doi.org/10.1093/database/baq025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representative page from the annotated literature section for SOX10 of the Pigment Cell Gene Resource.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061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representative page from the annotated literature section for SOX10 of the Pigment Cell Gene Resource.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2024-05-17T09:51:14Z</dcterms:modified>
</cp:coreProperties>
</file>