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315FA2-6552-443E-8A3D-CCD78DB10A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CF80D2-8451-4722-BD62-E4F1B8E98B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search page for DEGs and the analysis page for users’ matrix data. (A) Search term input page. (B) Upload page for users’ matrix files.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24F69C-96D4-461D-BB5B-8D522FE033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Overview of the search page for DEGs and the analysis page for users’ matrix data. (A) Search term input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519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Overview of the search page for DEGs and the analysis page for users’ matrix data. (A) Search term input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2024-05-02T23:57:07Z</dcterms:modified>
</cp:coreProperties>
</file>