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C002AB-D620-4FB9-B72E-EAEAF4A7D0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CFE0C-212A-43CD-93F8-D56A18CB13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Meta-analysis workflow. In summary, our workflow is composed of the following key steps: (a) Preliminary stratification by age, sex, method and experimental condition. (b) Perform exploratory analysis to examine publication bias and total number of experiments. (c) Perform exploratory analysis to determine inclusion/exclusion of individual study/observation in the meta-analysis. (d) Examination of heterogeneity using Cochrane’s Q, a statistic based on the χ2 test and the I2 statistic. (e) The fixed-effect and random-effect model choice threshold is set to I2 = 0.85, which is considered the optimal threshold to distinguish heterogeneity caused by a limited number of records or true inter-study variance. (f) All the summary values for the phenotype under analysis are displayed in a summary forest plot.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7BE9CC-6B1C-4B58-9E3B-6AEF1B46BA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Meta-analysis workflow. In summary, our workflow is composed of the following key steps: (a) Preliminary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70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Meta-analysis workflow. In summary, our workflow is composed of the following key steps: (a) Preliminary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2024-05-13T09:47:07Z</dcterms:modified>
</cp:coreProperties>
</file>