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DCC68-60DE-43EA-910A-D2D3B89379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5DC24-4E0D-4704-8EB8-6EE187279B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parameters corresponding to the best-performing classification model (XGBoost) fed by the single feature of window size 35 for both cases: 5-fold cross-validation and independent test: (a) results corresponding to a 5-fold CV, (b) results corresponding to an independent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7EC24-58E8-44C6-B177-00D52AB806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Classification parameters corresponding to the best-performing classification model (XGBoost) fed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97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Classification parameters corresponding to the best-performing classification model (XGBoost) fed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2024-05-16T23:20:10Z</dcterms:modified>
</cp:coreProperties>
</file>