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2C19D0-CADA-4D6A-A4D5-EE4BFD5D64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42483F-E19B-41CB-9093-B0E06428CD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querying process for the PED CNV data sets. (A) Filters and (B) Attributes.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9231D0-504C-4342-8A23-0B549F6E3A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querying process for the PED expression data set. (A) Filters and (B) Attributes.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9231D0-504C-4342-8A23-0B549F6E3A7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r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Schematic representation of the querying process for the PED CNV data sets. (A) Filters and (B) Attributes.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65400" y="1371600"/>
            <a:ext cx="401541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Schematic representation of the querying process for the PED expression data set. (A) Filters and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43200" y="1371600"/>
            <a:ext cx="365322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Schematic representation of the querying process for the PED CNV data sets. (A) Filters and (B) Attributes.
</vt:lpstr>
      <vt:lpstr>Figure 2. Schematic representation of the querying process for the PED expression data set. (A) Filters and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2024-04-29T04:45:27Z</dcterms:modified>
</cp:coreProperties>
</file>