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DBAE39-8683-4929-AAC5-99438F5C21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02C288-A0E6-4462-AAD7-0433CDBA48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the use of correlation clustering algorithm in the hierarchical database; the left-hand side represent the hierarchical structure of the example database while the right-hand side shows the clustering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90AB5-BAD1-4334-BF8B-B1CFDA9173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/baaa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https://doi.org/10.1093/databa/baaa022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Examples of the use of correlation clustering algorithm in the hierarchical database; the left-hand side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141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Examples of the use of correlation clustering algorithm in the hierarchical database; the left-hand side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2024-05-19T12:35:01Z</dcterms:modified>
</cp:coreProperties>
</file>