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9320E-892B-453C-B6F5-602D2CB9AF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85376-DB21-4B1B-8E2A-DFDAF198BB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SCANNER architecture. SCANNER facilitates the sharing, visualization, analysis and interpretation of scRNA-seq data and the communication between biologists and bioinformaticians in a flexible and collaborative manner.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CCDDF-2331-40C8-B894-04E03DFE80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SCANNER architecture. SCANNER facilitates the sharing, visualization, analysis and interpretation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4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SCANNER architecture. SCANNER facilitates the sharing, visualization, analysis and interpretation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2024-05-02T06:49:04Z</dcterms:modified>
</cp:coreProperties>
</file>