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  <p:sldId id="280" r:id="rId9"/>
    <p:sldId id="283" r:id="rId10"/>
    <p:sldId id="286" r:id="rId11"/>
    <p:sldId id="289" r:id="rId12"/>
    <p:sldId id="292" r:id="rId13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tags" Target="tags/tag1.xml" /><Relationship Id="rId15" Type="http://schemas.openxmlformats.org/officeDocument/2006/relationships/presProps" Target="presProps.xml" /><Relationship Id="rId16" Type="http://schemas.openxmlformats.org/officeDocument/2006/relationships/viewProps" Target="viewProps.xml" /><Relationship Id="rId17" Type="http://schemas.openxmlformats.org/officeDocument/2006/relationships/theme" Target="theme/theme1.xml" /><Relationship Id="rId18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1D2AA61-68D6-4434-A4FF-D716F1F0BC27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215BED9-4F99-4810-A28D-E22F8391D42E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Strategic geographical location of Tunisia in the Mediterranean basin and map of the main potential halophyte locations in Tunisia (Chotts, lakes, Sabkhas and coastal zones).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2022. Published by Oxford University Press.This is an Open Access article distributed under the terms of the Creative Commons Attribution License (https://creativecommons.org/licenses/by/4.0/),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F22B286-5445-4467-994B-FA80421B2B1F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6.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(A) Home page of the Halophytes.rnrt.tn website available in three languages: a: French, b: Arabic, c: English.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2022. Published by Oxford University Press.This is an Open Access article distributed under the terms of the Creative Commons Attribution License (https://creativecommons.org/licenses/by/4.0/),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F22B286-5445-4467-994B-FA80421B2B1F}" type="slidenum">
              <a:rPr lang="en-US" altLang="en-US" sz="1200"/>
              <a:t>10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9.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Organization of the different webpages related to each species: 1: systematic information and botanic description; 2: biological data and phenology; 3: ecological data and geographical distribution; 4: general and medicinal uses; 5: seeds data; 6: molecules and potentialities; 7: references; 8: plant sheet.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2022. Published by Oxford University Press.This is an Open Access article distributed under the terms of the Creative Commons Attribution License (https://creativecommons.org/licenses/by/4.0/),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F22B286-5445-4467-994B-FA80421B2B1F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5.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Logotype meaning of the Halophytes.rnrt.tn database.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2022. Published by Oxford University Press.This is an Open Access article distributed under the terms of the Creative Commons Attribution License (https://creativecommons.org/licenses/by/4.0/),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F22B286-5445-4467-994B-FA80421B2B1F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Web development strategy of Halophytes.rnrt.tn database.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2022. Published by Oxford University Press.This is an Open Access article distributed under the terms of the Creative Commons Attribution License (https://creativecommons.org/licenses/by/4.0/),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F22B286-5445-4467-994B-FA80421B2B1F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The four global steps that led to the Halophytes.rnrt.tn database conception.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2022. Published by Oxford University Press.This is an Open Access article distributed under the terms of the Creative Commons Attribution License (https://creativecommons.org/licenses/by/4.0/),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F22B286-5445-4467-994B-FA80421B2B1F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Database structure: main tables and their relationships (mysql-workbench-community-6.3.10-winx64).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2022. Published by Oxford University Press.This is an Open Access article distributed under the terms of the Creative Commons Attribution License (https://creativecommons.org/licenses/by/4.0/),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F22B286-5445-4467-994B-FA80421B2B1F}" type="slidenum">
              <a:rPr lang="en-US" altLang="en-US" sz="1200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8.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Framework of several search criteria for each species.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2022. Published by Oxford University Press.This is an Open Access article distributed under the terms of the Creative Commons Attribution License (https://creativecommons.org/licenses/by/4.0/),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F22B286-5445-4467-994B-FA80421B2B1F}" type="slidenum">
              <a:rPr lang="en-US" altLang="en-US" sz="1200"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7.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Framework of the Halophytes.rnrt.tn database showing the different search criteria in the homepage.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2022. Published by Oxford University Press.This is an Open Access article distributed under the terms of the Creative Commons Attribution License (https://creativecommons.org/licenses/by/4.0/),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F22B286-5445-4467-994B-FA80421B2B1F}" type="slidenum">
              <a:rPr lang="en-US" altLang="en-US" sz="1200"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6.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(B) Other topics and links of the home page.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2022. Published by Oxford University Press.This is an Open Access article distributed under the terms of the Creative Commons Attribution License (https://creativecommons.org/licenses/by/4.0/),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F22B286-5445-4467-994B-FA80421B2B1F}" type="slidenum">
              <a:rPr lang="en-US" altLang="en-US" sz="1200"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database/baab08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0.xml" /><Relationship Id="rId3" Type="http://schemas.openxmlformats.org/officeDocument/2006/relationships/hyperlink" Target="https://doi.org/10.1093/database/baab08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1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database/baab08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database/baab08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database/baab08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93/database/baab08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hyperlink" Target="https://doi.org/10.1093/database/baab08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hyperlink" Target="https://doi.org/10.1093/database/baab08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8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8.xml" /><Relationship Id="rId3" Type="http://schemas.openxmlformats.org/officeDocument/2006/relationships/hyperlink" Target="https://doi.org/10.1093/database/baab08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9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9.xml" /><Relationship Id="rId3" Type="http://schemas.openxmlformats.org/officeDocument/2006/relationships/hyperlink" Target="https://doi.org/10.1093/database/baab08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0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2022, , 2022, baab082,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https://doi.org/10.1093/database/baab082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1. </a:t>
            </a:r>
            <a:r>
              <a:rPr lang="en-US" altLang="en-US" b="0"/>
              <a:t>Strategic geographical location of Tunisia in the Mediterranean basin and map of the main potential halophyte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222500" y="1371600"/>
            <a:ext cx="4708838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2022, , 2022, baab082,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https://doi.org/10.1093/database/baab082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6. </a:t>
            </a:r>
            <a:r>
              <a:rPr lang="en-US" altLang="en-US" b="0"/>
              <a:t>(A) Home page of the Halophytes.rnrt.tn website available in three languages: a: French, b: Arabic, c: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463800" y="1371600"/>
            <a:ext cx="4204471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2022, , 2022, baab082,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https://doi.org/10.1093/database/baab082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9. </a:t>
            </a:r>
            <a:r>
              <a:rPr lang="en-US" altLang="en-US" b="0"/>
              <a:t>Organization of the different webpages related to each species: 1: systematic information and botanic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775721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2022, , 2022, baab082,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https://doi.org/10.1093/database/baab082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5. </a:t>
            </a:r>
            <a:r>
              <a:rPr lang="en-US" altLang="en-US" b="0"/>
              <a:t>Logotype meaning of the Halophytes.rnrt.tn database.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726131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2022, , 2022, baab082,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https://doi.org/10.1093/database/baab082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4. </a:t>
            </a:r>
            <a:r>
              <a:rPr lang="en-US" altLang="en-US" b="0"/>
              <a:t>Web development strategy of Halophytes.rnrt.tn database.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392671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2022, , 2022, baab082,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https://doi.org/10.1093/database/baab082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3. </a:t>
            </a:r>
            <a:r>
              <a:rPr lang="en-US" altLang="en-US" b="0"/>
              <a:t>The four global steps that led to the Halophytes.rnrt.tn database conception.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194818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2022, , 2022, baab082,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https://doi.org/10.1093/database/baab082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2. </a:t>
            </a:r>
            <a:r>
              <a:rPr lang="en-US" altLang="en-US" b="0"/>
              <a:t>Database structure: main tables and their relationships (mysql-workbench-community-6.3.10-winx64).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743200" y="1371600"/>
            <a:ext cx="3669683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2022, , 2022, baab082,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https://doi.org/10.1093/database/baab082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8. </a:t>
            </a:r>
            <a:r>
              <a:rPr lang="en-US" altLang="en-US" b="0"/>
              <a:t>Framework of several search criteria for each species.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400300" y="1371600"/>
            <a:ext cx="4348369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2022, , 2022, baab082,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https://doi.org/10.1093/database/baab082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7. </a:t>
            </a:r>
            <a:r>
              <a:rPr lang="en-US" altLang="en-US" b="0"/>
              <a:t>Framework of the Halophytes.rnrt.tn database showing the different search criteria in the homepage.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766757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2022, , 2022, baab082,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https://doi.org/10.1093/database/baab082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6. </a:t>
            </a:r>
            <a:r>
              <a:rPr lang="en-US" altLang="en-US" b="0"/>
              <a:t>(B) Other topics and links of the home page.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755900" y="1371600"/>
            <a:ext cx="3628804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30</Paragraphs>
  <Slides>10</Slides>
  <Notes>10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baseType="lpstr" size="11">
      <vt:lpstr>13_Office Theme</vt:lpstr>
      <vt:lpstr>Figure 1. Strategic geographical location of Tunisia in the Mediterranean basin and map of the main potential halophyte ...</vt:lpstr>
      <vt:lpstr>Figure 9. Organization of the different webpages related to each species: 1: systematic information and botanic ...</vt:lpstr>
      <vt:lpstr>Figure 5. Logotype meaning of the Halophytes.rnrt.tn database.
</vt:lpstr>
      <vt:lpstr>Figure 4. Web development strategy of Halophytes.rnrt.tn database.
</vt:lpstr>
      <vt:lpstr>Figure 3. The four global steps that led to the Halophytes.rnrt.tn database conception.
</vt:lpstr>
      <vt:lpstr>Figure 2. Database structure: main tables and their relationships (mysql-workbench-community-6.3.10-winx64).
</vt:lpstr>
      <vt:lpstr>Figure 8. Framework of several search criteria for each species.
</vt:lpstr>
      <vt:lpstr>Figure 7. Framework of the Halophytes.rnrt.tn database showing the different search criteria in the homepage.
</vt:lpstr>
      <vt:lpstr>Figure 6. (B) Other topics and links of the home page.
</vt:lpstr>
      <vt:lpstr>Figure 6. (A) Home page of the Halophytes.rnrt.tn website available in three languages: a: French, b: Arabic, c: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2024-05-13T22:17:51Z</dcterms:modified>
</cp:coreProperties>
</file>