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E10D8A-18A9-44CC-AB05-F0EC1090D9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05D96-09AA-466E-981A-19F0120F7C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workflow for constructing plague knowledge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01C802-AB8E-4630-B6C6-D1938FB772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workflow for constructing plague knowledge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03600" y="1371600"/>
            <a:ext cx="23482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workflow for constructing plague knowledge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2024-05-03T07:23:53Z</dcterms:modified>
</cp:coreProperties>
</file>