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71ACF-15FE-47FB-9B56-577C74F134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947A44-4EBD-4027-9C1A-F4BBBF5AF3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BPPRC website. A. BPPRC home page. B. Schematic of structure and utility of the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565CA-53DA-49C9-BD28-0F12C7E0B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BPPRC website. A. BPPRC home page. B. Schematic of structure and utility of the website.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28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BPPRC website. A. BPPRC home page. B. Schematic of structure and utility of the website.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2024-05-15T15:07:02Z</dcterms:modified>
</cp:coreProperties>
</file>