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6CAD3-F88F-4307-B0DF-D31A6F1DB7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F56F0-5B33-4A51-8AE6-DC7BD92236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the FDRdb. (A) The ‘RNA browse’ page. (B) The ‘Search’ page. (C) The ‘Result’ page. (D) The detailed information of RNA entries. (E) The detailed information of dataset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62C26A-D9F9-4916-961B-198EF071DC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the FDRdb. (A) The ‘RNA browse’ page. (B) The ‘Search’ page. (C) The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70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workflow of the FDRdb. (A) The ‘RNA browse’ page. (B) The ‘Search’ page. (C) The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2024-04-27T10:02:02Z</dcterms:modified>
</cp:coreProperties>
</file>