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0A404-E2B2-4600-82F6-166165700C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6459D-7248-4DAF-AC78-E25979C346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increase in curated QTL/association/correlation/heritability data in the Animal QTLdb and CorrDB over the past 18 years. The data are plotted using log-transformed values for better visualization.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6FE2D-C2FD-4973-A012-6CB653760F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increase in curated QTL/association/correlation/heritability data in the Animal QTLdb and CorrDB over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52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increase in curated QTL/association/correlation/heritability data in the Animal QTLdb and CorrDB over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2024-05-08T02:24:22Z</dcterms:modified>
</cp:coreProperties>
</file>