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9077CE-6E33-49F5-8E4C-8BA4E4A7E7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9AA909-5766-4A1C-A60A-CB1164E346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semantic tree matching with a Tregex rule.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8D68D-0704-47C4-B79F-11F8468A79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 of semantic tree matching with a Tregex rule.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91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Example of semantic tree matching with a Tregex rule.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2024-05-15T14:20:07Z</dcterms:modified>
</cp:coreProperties>
</file>