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0E9217-1422-4258-BD60-E5CD264A69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FBAB0A-F947-48D3-969D-DB360881B3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protein in the data set based on 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F9BA29-B14C-4347-8EEE-200C909640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Distribution of protein in the data set based on 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16100" y="1371600"/>
            <a:ext cx="551468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Distribution of protein in the data set based on 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2024-05-17T12:22:03Z</dcterms:modified>
</cp:coreProperties>
</file>