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2CE4E3-DF69-4BB1-8DBF-17D76A7EE6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D474E5-55C4-4809-A59C-1D99B6F2AD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Group 121 web interface. A screenshot of Group 121’s ranked list of chemicals for curation in their web interface. (b) A screenshot of Group 121’s curation detail page in their web interface. (c) Screenshots of two of Group 121’s data management-related pages in their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19E1D0-175E-416E-83D0-39FD14EC7E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(a) Group 121 web interface. A screenshot of Group 121’s ranked list of chemicals for curation in their web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159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(a) Group 121 web interface. A screenshot of Group 121’s ranked list of chemicals for curation in their web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2024-05-19T09:21:08Z</dcterms:modified>
</cp:coreProperties>
</file>