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DC15D-671A-40F4-A1ED-1B8390E67D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1716A2-21F3-44ED-B0D6-13094F4898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Comparative analysis of SSR in nuclear genomes of Camellia species. Frequency of di- to hexa-nucleotide repeat motifs detected in the three Camellia species, namely CSA, CSS and 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3F68C-D032-4830-9ABA-15D158F9923D}"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The structure of the SSR database (TeaMiD).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3F68C-D032-4830-9ABA-15D158F9923D}"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Frequency of identified motifs and their complementary sequences in the nuclear genomes of Camellia species. Figure 2(a–e) represent the frequency of di- to hexa-nucleotide repeat motifs and their complementary sequences in CSA, CSS and CA,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3F68C-D032-4830-9ABA-15D158F9923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Length distribution of SSRs identified in the nuclear genomes of Camellia species, CSA, CSS and 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3F68C-D032-4830-9ABA-15D158F9923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Identification of SSRs in the Transcriptome Shotgun Assembly of SRA data. Frequency of di- to hexa-nucleotide repeats in the central, large pie chart and small peripheral pie charts represent the motifs and their complementary sequences of identified di- to hexa-nucleotide repeats,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3F68C-D032-4830-9ABA-15D158F9923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Length distribution of SSRs identified in the Transcriptome Shotgun Assembly of Camellia.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3F68C-D032-4830-9ABA-15D158F9923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Identification of SSRs in organelle genomes of Camellia: (a) frequency of SSRs identified in mitochondria and (b) chloroplast genomes of 16 Camellia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3F68C-D032-4830-9ABA-15D158F9923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Distribution of different experimentally validated SSR in tea.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3F68C-D032-4830-9ABA-15D158F9923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Summary of SSR database. Numbers of SSR identified and their sources used for database development.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3F68C-D032-4830-9ABA-15D158F9923D}"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Database of tea SSR (TeaMiD) (a) front page of the database, (b) ‘Search’ page of the database indicating various option, (c) example of CA SSR page under the ‘whole genome’ search option.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3F68C-D032-4830-9ABA-15D158F9923D}"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a013"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1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1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13"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13"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a013"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a013"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baaa013, </a:t>
            </a:r>
            <a:r>
              <a:rPr lang="en-US" altLang="en-US" sz="1000">
                <a:solidFill>
                  <a:srgbClr val="333333"/>
                </a:solidFill>
                <a:hlinkClick r:id="rId3"/>
              </a:rPr>
              <a:t>https://doi.org/10.1093/database/baaa013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Comparative analysis of SSR in nuclear genomes of Camellia species. Frequency of di- to hexa-nucleotide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7621"/>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baaa013, </a:t>
            </a:r>
            <a:r>
              <a:rPr lang="en-US" altLang="en-US" sz="1000">
                <a:solidFill>
                  <a:srgbClr val="333333"/>
                </a:solidFill>
                <a:hlinkClick r:id="rId3"/>
              </a:rPr>
              <a:t>https://doi.org/10.1093/database/baaa013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The structure of the SSR database (TeaMiD).</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2067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baaa013, </a:t>
            </a:r>
            <a:r>
              <a:rPr lang="en-US" altLang="en-US" sz="1000">
                <a:solidFill>
                  <a:srgbClr val="333333"/>
                </a:solidFill>
                <a:hlinkClick r:id="rId3"/>
              </a:rPr>
              <a:t>https://doi.org/10.1093/database/baaa013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Frequency of identified motifs and their complementary sequences in the nuclear genomes of Camellia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972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baaa013, </a:t>
            </a:r>
            <a:r>
              <a:rPr lang="en-US" altLang="en-US" sz="1000">
                <a:solidFill>
                  <a:srgbClr val="333333"/>
                </a:solidFill>
                <a:hlinkClick r:id="rId3"/>
              </a:rPr>
              <a:t>https://doi.org/10.1093/database/baaa013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Length distribution of SSRs identified in the nuclear genomes of Camellia species, CSA, CSS and CA.</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368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baaa013, </a:t>
            </a:r>
            <a:r>
              <a:rPr lang="en-US" altLang="en-US" sz="1000">
                <a:solidFill>
                  <a:srgbClr val="333333"/>
                </a:solidFill>
                <a:hlinkClick r:id="rId3"/>
              </a:rPr>
              <a:t>https://doi.org/10.1093/database/baaa013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Identification of SSRs in the Transcriptome Shotgun Assembly of SRA data. Frequency of di- to hexa-nucleotide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946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baaa013, </a:t>
            </a:r>
            <a:r>
              <a:rPr lang="en-US" altLang="en-US" sz="1000">
                <a:solidFill>
                  <a:srgbClr val="333333"/>
                </a:solidFill>
                <a:hlinkClick r:id="rId3"/>
              </a:rPr>
              <a:t>https://doi.org/10.1093/database/baaa013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Length distribution of SSRs identified in the Transcriptome Shotgun Assembly of Camellia.</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386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baaa013, </a:t>
            </a:r>
            <a:r>
              <a:rPr lang="en-US" altLang="en-US" sz="1000">
                <a:solidFill>
                  <a:srgbClr val="333333"/>
                </a:solidFill>
                <a:hlinkClick r:id="rId3"/>
              </a:rPr>
              <a:t>https://doi.org/10.1093/database/baaa013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Identification of SSRs in organelle genomes of Camellia: (a) frequency of SSRs identified in mitochondria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0747"/>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baaa013, </a:t>
            </a:r>
            <a:r>
              <a:rPr lang="en-US" altLang="en-US" sz="1000">
                <a:solidFill>
                  <a:srgbClr val="333333"/>
                </a:solidFill>
                <a:hlinkClick r:id="rId3"/>
              </a:rPr>
              <a:t>https://doi.org/10.1093/database/baaa013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Distribution of different experimentally validated SSR in tea.</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5096"/>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baaa013, </a:t>
            </a:r>
            <a:r>
              <a:rPr lang="en-US" altLang="en-US" sz="1000">
                <a:solidFill>
                  <a:srgbClr val="333333"/>
                </a:solidFill>
                <a:hlinkClick r:id="rId3"/>
              </a:rPr>
              <a:t>https://doi.org/10.1093/database/baaa013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Summary of SSR database. Numbers of SSR identified and their sources used for database development.</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456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baaa013, </a:t>
            </a:r>
            <a:r>
              <a:rPr lang="en-US" altLang="en-US" sz="1000">
                <a:solidFill>
                  <a:srgbClr val="333333"/>
                </a:solidFill>
                <a:hlinkClick r:id="rId3"/>
              </a:rPr>
              <a:t>https://doi.org/10.1093/database/baaa013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Database of tea SSR (TeaMiD) (a) front page of the database, (b) ‘Search’ page of the database indicating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61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Comparative analysis of SSR in nuclear genomes of Camellia species. Frequency of di- to hexa-nucleotide ...</vt:lpstr>
      <vt:lpstr>Figure 2 Frequency of identified motifs and their complementary sequences in the nuclear genomes of Camellia species. ...</vt:lpstr>
      <vt:lpstr>Figure 3 Length distribution of SSRs identified in the nuclear genomes of Camellia species, CSA, CSS and CA.</vt:lpstr>
      <vt:lpstr>Figure 4 Identification of SSRs in the Transcriptome Shotgun Assembly of SRA data. Frequency of di- to hexa-nucleotide ...</vt:lpstr>
      <vt:lpstr>Figure 5 Length distribution of SSRs identified in the Transcriptome Shotgun Assembly of Camellia.</vt:lpstr>
      <vt:lpstr>Figure 6 Identification of SSRs in organelle genomes of Camellia: (a) frequency of SSRs identified in mitochondria and ...</vt:lpstr>
      <vt:lpstr>Figure 7 Distribution of different experimentally validated SSR in tea.</vt:lpstr>
      <vt:lpstr>Figure 8 Summary of SSR database. Numbers of SSR identified and their sources used for database development.</vt:lpstr>
      <vt:lpstr>Figure 9 Database of tea SSR (TeaMiD) (a) front page of the database, (b) ‘Search’ page of the database indicating ...</vt:lpstr>
      <vt:lpstr>Figure 10 The structure of the SSR database (TeaMiD).</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2024-05-19T16:40:40Z</dcterms:modified>
</cp:coreProperties>
</file>