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25461-F56E-41B4-8961-17E41F3F28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24923-D4E2-49D6-B8DB-5A731AB2FE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architecture of AnnotCompute. Off-line processing is executed once a month, and builds a dissimilarity matrix of experiments. This matrix is used at query time to produce a ranked list of results in ‘query-by-example’, or to cluster results in the ‘clustering’ scenario.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BCED7-8195-4F50-B331-A42A2497DF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statistics for the ArrayExpress data set. The score is computed as the total number of extracted annotations per experiment, and is plotted on the x-axis. Each MAGE-TAB field that contains one or more valid ontology terms increments the score by 1, whereas fields with terms such as ‘unknown’, ‘none’ and ‘N/A’ do not increment the score. The field ‘Biomaterial characteristics’ may contain several ontology annotation categories, and so may increment the score by more than 1. A higher annotation score indicates that an experiment is annotated more richly. The percentage of the data set with a given score is plotted on the y-axis. Data used in the figure was downloaded on 1 August 2011.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BCED7-8195-4F50-B331-A42A2497DF1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System architecture of AnnotCompute. Off-line processing is executed once a month, and builds a dissimilarity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34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Annotation statistics for the ArrayExpress data set. The score is computed as the total number of extracted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3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System architecture of AnnotCompute. Off-line processing is executed once a month, and builds a dissimilarity ...</vt:lpstr>
      <vt:lpstr>Figure 2. Annotation statistics for the ArrayExpress data set. The score is computed as the total number of extracted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2024-04-28T05:55:31Z</dcterms:modified>
</cp:coreProperties>
</file>