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62054-C688-4D5B-8592-4E8934A502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3A222-3660-44F0-AC09-B7A2E1BC6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7C4AF-B1D0-434C-84A9-A5DA7B28CF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2024-07-27T04:04:05Z</dcterms:modified>
</cp:coreProperties>
</file>