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D1317-F36C-4B0B-8201-0386077C45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21BC47-38D9-49C5-830A-5600D403E9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AA921-5255-47F0-B2F6-CFFAE0CEC8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2024-05-06T13:42:31Z</dcterms:modified>
</cp:coreProperties>
</file>