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E266C-AD43-448F-903A-461742197F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193A3-ED02-4D46-8BB3-D2B4AA158A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COSMIC sample (A) and mutation (B) summary pages are linked directly from COSMICMart output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85AB3-2816-46C0-BDA5-2DCFA9A075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COSMIC sample (A) and mutation (B) summary pages are linked directly from COSMICMart output table.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338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COSMIC sample (A) and mutation (B) summary pages are linked directly from COSMICMart output table.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2024-05-07T21:26:27Z</dcterms:modified>
</cp:coreProperties>
</file>