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676A4-C7A8-4415-9503-C4C41A248D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2FB39-6440-4853-BE9E-EAA51BE850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Optimization Model for inferring perturbation impact on pathway nodes. The top is the parameters available in the model, followed by the non-linear model itself and then by the fixed parameter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32153-7FFF-441D-8865-9476864FB8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Optimization Model for inferring perturbation impact on pathway nodes. The top is the parameters available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535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Optimization Model for inferring perturbation impact on pathway nodes. The top is the parameters available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2024-05-17T06:38:24Z</dcterms:modified>
</cp:coreProperties>
</file>