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55B8A-C614-4488-AF6F-62C6192F92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B6044B-83D9-4227-998B-2B6FBEEA9F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genome size, proteome size and secretome size in fungi. (a) genome size and proteome size; (b) proteome size and secretome size; (c) proteome size and GPI-anchored secreted proteins and (d) proteome size and soluble secreted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DC712E-61A7-47E8-AD2A-98ADE85782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Relationship between genome size, proteome size and secretome size in fungi. (a) genome size and proteome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52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Relationship between genome size, proteome size and secretome size in fungi. (a) genome size and proteome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2024-05-06T20:40:37Z</dcterms:modified>
</cp:coreProperties>
</file>