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CB151-2599-4078-9F60-95C945DB57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140EC-DE3A-47A8-A29A-1D30D4AD10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 of LettuceDB, including six data modules and bioinformatics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5EC11-BFA6-4C1B-AD1F-3A6FA0CAC8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framework of LettuceDB, including six data modules and bioinformatics tools.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0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framework of LettuceDB, including six data modules and bioinformatics tools.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2024-05-20T09:16:39Z</dcterms:modified>
</cp:coreProperties>
</file>