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C5B1BB-E029-402D-9FCA-383FDB4DCA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C3529-77D0-4E75-A0C6-D5DFED2794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relation map used by the Aptamer Base to describe SELEX experiments, the experimental details and the resulting aptamers. Light blue ellipses denote types and arrows represent either properties between topics or between topics and values (dark blue rectangles).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6F7A04-F733-4A04-9D2B-6752C6314F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bas006, </a:t>
            </a:r>
            <a:r>
              <a:rPr lang="en-US" altLang="en-US" sz="1000">
                <a:solidFill>
                  <a:srgbClr val="333333"/>
                </a:solidFill>
                <a:hlinkClick r:id="rId3"/>
              </a:rPr>
              <a:t>https://doi.org/10.1093/database/bas006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relation map used by the Aptamer Base to describe SELEX experiments,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849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overview of the relation map used by the Aptamer Base to describe SELEX experiments, the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2024-05-19T08:54:50Z</dcterms:modified>
</cp:coreProperties>
</file>