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7559D3-3BE8-4E2C-9F4E-6F2D234B7F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98171-2FFE-4777-B1A4-A6577BD7E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AntrhaxKG Neo4j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BE077-CF39-493C-9661-B3814CE71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AntrhaxKG Neo4j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2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AntrhaxKG Neo4j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2024-05-04T04:11:22Z</dcterms:modified>
</cp:coreProperties>
</file>