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3A084-DE0F-422F-AF3F-3B5E153ABD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C89D0-BA36-4054-81E8-03BA10176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user interface accessed via the Search by name option showing list of pesticidal proteins (App proteins in this example), along with old nomenclature and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94B1A-8478-40CE-9B8A-420E5415B1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Primary user interface accessed via the Search by name option showing list of pesticidal proteins (App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Primary user interface accessed via the Search by name option showing list of pesticidal proteins (App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2024-05-15T11:41:17Z</dcterms:modified>
</cp:coreProperties>
</file>