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937BAA-5AB2-4CF7-A440-B565AB5FB7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327007-23CA-4F4C-94EB-A687ACC532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data sources. (A) Statistics of TCGA multi-omic datasets across pan-cancer. (B) Statistics of regulatory patterns derived from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D71D16-8983-455B-8DD5-F76E081075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Statistics of data sources. (A) Statistics of TCGA multi-omic datasets across pan-cancer. (B) Statistics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05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Statistics of data sources. (A) Statistics of TCGA multi-omic datasets across pan-cancer. (B) Statistics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2024-05-14T23:52:50Z</dcterms:modified>
</cp:coreProperties>
</file>