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0C2C1-9CC7-4207-9CFF-D449F20961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351985-D2E6-41FA-A0B8-EAF8F39C01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Sampling sites with spider assemblage data available in ARAapp, with data from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B9FBC-3EF1-4724-AB25-9E0440396C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Sampling sites with spider assemblage data available in ARAapp, with data from 26 October 2023.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Sampling sites with spider assemblage data available in ARAapp, with data from 26 October 2023.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2024-05-20T09:16:40Z</dcterms:modified>
</cp:coreProperties>
</file>