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54568-9C55-4862-A3B5-497EEB77C6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7C757-3396-48BB-85B8-7388DE4D1C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annotation interface illustrating the addition of a new concept annotation of type ‘Disease’, and its normalization to an OMIM concept. A concept information tooltip is shown when hovering the mouse pointer over an existing annotation.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DC539-659C-404B-80CB-336EBC911D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Egas annotation interface illustrating the addition of a new concept annotation of type ‘Disease’, and its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76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Egas annotation interface illustrating the addition of a new concept annotation of type ‘Disease’, and its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2024-05-19T16:53:40Z</dcterms:modified>
</cp:coreProperties>
</file>