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3E44B-D2A5-474D-812D-7021D3145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8226D-BA33-46ED-A9D8-983CE84214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High-level view of the information stored in the database for an abstract.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2E2EB-AAF4-401F-81BA-6F8A14D40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High-level view of the information stored in the database for an abstract.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High-level view of the information stored in the database for an abstract.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2024-05-19T15:15:48Z</dcterms:modified>
</cp:coreProperties>
</file>