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97B9E-F2C2-4D20-8625-6A62841DB8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61861-85BF-43A6-9E2E-643733875A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among tables in subdatabase stock_250k.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95B47-3FB7-40A4-9B9C-507E65D4EC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relationship among tables in subdatabase stock_250k.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72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relationship among tables in subdatabase stock_250k.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2024-05-08T00:35:41Z</dcterms:modified>
</cp:coreProperties>
</file>