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D0877-F851-4700-BE93-534EAF059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D6280-B9E4-44A5-807E-925897B89B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phylogenetic relationships to guide the integration of data associated with related proteins, mining of genomic and post-genomic data can seed defined hypotheses for the discovery of molecular and biological functions associated with genes/proteins of unknown or uncertain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5D894-1F14-42A8-8933-97292133C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Using phylogenetic relationships to guide the integration of data associated with related proteins, mining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5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Using phylogenetic relationships to guide the integration of data associated with related proteins, mining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2024-05-10T09:59:04Z</dcterms:modified>
</cp:coreProperties>
</file>