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30D99-40B5-4B95-ADB5-85EB5C4BF5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6F5C7-EE1B-42AD-BB8F-CCBD883527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UDP-d-galacturonate biosynthesis I (from UDP-d-glucuronate) pathway representation in PoplarCyc 1.0. Note that no information is available to evaluate the source of UDP-glucuronate and how it becomes available to the UDP-glucuronate 4-epimerase (b) UDP-d-galacturonate biosynthesis II (from d-galacturonate) pathway representation in AraCyc 6.0.1 Note a pathway with a missing EC number for the conversion of galacturonate-1-P to UDP-galacturonate. For both parts (a) and (b), no information is available where these cellular processes occur in the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2CB2A-37CD-47BB-8E78-3E4E6A9A09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UDP-d-galacturonate biosynthesis I (from UDP-d-glucuronate) pathway representation in PoplarCyc 1.0. Note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648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UDP-d-galacturonate biosynthesis I (from UDP-d-glucuronate) pathway representation in PoplarCyc 1.0. Note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2024-05-19T13:11:03Z</dcterms:modified>
</cp:coreProperties>
</file>