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8EB13E-EBF1-4F56-9CC0-9B786703F8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57145-1E01-4EB8-9A03-077CE67025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GBIF dataset page for the Manual of Alien Plants Belgium. Letters A-H refer to the different aspects of FAIR data, see text for further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3DEC5A-854A-46BA-9C0E-EBD47BCCCE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Screenshot of the GBIF dataset page for the Manual of Alien Plants Belgium. Letters A-H refer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515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Screenshot of the GBIF dataset page for the Manual of Alien Plants Belgium. Letters A-H refer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2024-05-19T21:35:07Z</dcterms:modified>
</cp:coreProperties>
</file>