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2743E-14EA-42FA-A563-775DFBFC3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20D8C-C88A-4177-885F-167BD794B5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Dot plot page displaying markers in common between linkage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F4F2F-774B-4D81-9E83-C9CBE7E055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Dot plot page displaying markers in common between linkage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33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Dot plot page displaying markers in common between linkage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2024-05-16T05:56:17Z</dcterms:modified>
</cp:coreProperties>
</file>