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17EF7C-804E-4A32-95C1-A588BC068B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FD96B8-23C3-40D1-B7F6-002724AD93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Counts of unique drug–term associations for each library. Terms are colored by their term type groupings.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3025B8-3A4A-4B9C-981C-9D946E613D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Counts of unique drug–term associations for each library. Terms are colored by their term type groupings.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457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Counts of unique drug–term associations for each library. Terms are colored by their term type groupings.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2024-05-17T05:14:39Z</dcterms:modified>
</cp:coreProperties>
</file>