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EBBC6-A903-4917-BF71-9A8A63EF9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A568D-A1DC-49D0-ABD2-89395EB3BA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of the common compatibilities of Baishao.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8D054-A07D-4777-A4DF-05A7FA0159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All of the common compatibilities of Baishao.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9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All of the common compatibilities of Baishao.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2024-05-03T20:16:14Z</dcterms:modified>
</cp:coreProperties>
</file>