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6E3C8-1CAD-41E4-884B-AB969EEF47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6C278-5B34-41A3-9FD6-FA25B1C78B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architecture of AnnotCompute. Off-line processing is executed once a month, and builds a dissimilarity matrix of experiments. This matrix is used at query time to produce a ranked list of results in ‘query-by-example’, or to cluster results in the ‘clustering’ scenario.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FBF4F-9176-4591-97F8-42F130C52D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System architecture of AnnotCompute. Off-line processing is executed once a month, and builds a dissimilarity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34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System architecture of AnnotCompute. Off-line processing is executed once a month, and builds a dissimilarity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2024-05-17T10:18:48Z</dcterms:modified>
</cp:coreProperties>
</file>