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A4E6D7-2EFF-4C1D-8697-9E2703D9CCE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F9D487-DB05-4146-B907-D5F49156B4E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screenshot of the interface that allows a site developer to select workflows for integration with Tripal.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6AF118-34ED-4FB3-B02D-4940539A669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3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A screenshot of the interface that allows a site developer to select workflows for integration with Tripal.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14500" y="1371600"/>
            <a:ext cx="572758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A screenshot of the interface that allows a site developer to select workflows for integration with Tripal.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2024-05-18T09:46:56Z</dcterms:modified>
</cp:coreProperties>
</file>