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5A03E-73F7-4229-8428-BDA70C3A2C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EA38C-445D-4708-A5F5-4C08E9FEE9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Represents the total number of sgRNAs identified for L, S and whole-genome segments respective to each of the seven mammarenavirus.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8E4A4-A720-4A67-8F91-B21A410336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Represents the total number of sgRNAs identified for L, S and whole-genome segments respective to each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77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Represents the total number of sgRNAs identified for L, S and whole-genome segments respective to each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2024-05-19T14:15:39Z</dcterms:modified>
</cp:coreProperties>
</file>