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77E2D-3872-43C4-8F10-C97236C780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1B412-6821-40C8-95A7-310F20490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diagrams showing the diversity of the tasks performed by the participating NLP teams (top) and the various sources of textual data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2D63-0A40-4373-A7BE-A5E092B86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Venn diagrams showing the diversity of the tasks performed by the participating NLP teams (top)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247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Venn diagrams showing the diversity of the tasks performed by the participating NLP teams (top)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2024-05-17T11:50:17Z</dcterms:modified>
</cp:coreProperties>
</file>