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82EC05-175C-496A-BB55-F0FC760ECA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01141C-A75B-441F-AD89-DD316142B6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Proportion of phosphorylation sites in PhosphoGRID with defined functions. Summaries of phosphorylation sites identified by HTP mass spectrometry-based studies (left chart) or focused LTP studies on individual proteins (right chart) are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2010.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F6AD50-B50E-440B-80C5-2597B9A8B4D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p026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2010, , 2010, bap026,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https://doi.org/10.1093/database/bap026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Proportion of phosphorylation sites in PhosphoGRID with defined functions. Summaries of phosphorylation sites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2552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Proportion of phosphorylation sites in PhosphoGRID with defined functions. Summaries of phosphorylation sites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2024-05-17T06:38:14Z</dcterms:modified>
</cp:coreProperties>
</file>