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5B58F7-3E7B-402C-9C59-27706946E5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B37932-D138-40ED-BE64-F303076A71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Number of occurrences of unique phosphorylation sites in different HTP studies. The number of unique sites identified in the indicated number of different HTP studies.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4D63A3-4D32-4ACE-A45D-4EBF6AD90C2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multiply phosphorylated proteins in PhosphoGRID versions 1.0 and 2.0. Proteins with the indicated number of unique phosphorylated residues in PhosphoGRID versions 1.0 (open box) and 2.0 (open circle). The fold change in the number of phosphosites per protein between V 1.0 and 2.0 are indicated by black diamonds.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4D63A3-4D32-4ACE-A45D-4EBF6AD90C2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Relationship between the number of sites with characterized function and their frequency of occurrence in HTP studies.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4D63A3-4D32-4ACE-A45D-4EBF6AD90C2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26"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t026"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t026"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bat026, </a:t>
            </a:r>
            <a:r>
              <a:rPr lang="en-US" altLang="en-US" sz="1000">
                <a:solidFill>
                  <a:srgbClr val="333333"/>
                </a:solidFill>
                <a:hlinkClick r:id="rId3"/>
              </a:rPr>
              <a:t>https://doi.org/10.1093/database/bat026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Number of occurrences of unique phosphorylation sites in different HTP studies. The number of unique sites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1663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bat026, </a:t>
            </a:r>
            <a:r>
              <a:rPr lang="en-US" altLang="en-US" sz="1000">
                <a:solidFill>
                  <a:srgbClr val="333333"/>
                </a:solidFill>
                <a:hlinkClick r:id="rId3"/>
              </a:rPr>
              <a:t>https://doi.org/10.1093/database/bat026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multiply phosphorylated proteins in PhosphoGRID versions 1.0 and 2.0. Proteins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994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bat026, </a:t>
            </a:r>
            <a:r>
              <a:rPr lang="en-US" altLang="en-US" sz="1000">
                <a:solidFill>
                  <a:srgbClr val="333333"/>
                </a:solidFill>
                <a:hlinkClick r:id="rId3"/>
              </a:rPr>
              <a:t>https://doi.org/10.1093/database/bat026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Relationship between the number of sites with characterized function and their frequency of occurrence in HTP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8904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Number of occurrences of unique phosphorylation sites in different HTP studies. The number of unique sites ...</vt:lpstr>
      <vt:lpstr>Figure 2. Distribution of multiply phosphorylated proteins in PhosphoGRID versions 1.0 and 2.0. Proteins with the ...</vt:lpstr>
      <vt:lpstr>Figure 3. Relationship between the number of sites with characterized function and their frequency of occurrence in HTP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2024-05-18T19:28:40Z</dcterms:modified>
</cp:coreProperties>
</file>