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93B27-6312-4557-97A8-632F7A8BA5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D48CCD-F540-42B7-B71B-10CF648FC0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Histogram of pH values in PurificationDB. (B) Histogram of sodium chloride salt concentration values in PurificationDB.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CCC0CF-B44B-4E69-951C-698D9B32DC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Histogram of pH values in PurificationDB. (B) Histogram of sodium chloride salt concentration values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6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Histogram of pH values in PurificationDB. (B) Histogram of sodium chloride salt concentration values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2024-05-12T00:21:07Z</dcterms:modified>
</cp:coreProperties>
</file>